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3" r:id="rId3"/>
    <p:sldId id="278" r:id="rId4"/>
    <p:sldId id="281" r:id="rId5"/>
    <p:sldId id="279" r:id="rId6"/>
    <p:sldId id="283" r:id="rId7"/>
    <p:sldId id="282" r:id="rId8"/>
    <p:sldId id="277" r:id="rId9"/>
    <p:sldId id="266" r:id="rId10"/>
    <p:sldId id="264" r:id="rId11"/>
    <p:sldId id="269" r:id="rId12"/>
    <p:sldId id="276" r:id="rId13"/>
    <p:sldId id="268" r:id="rId14"/>
    <p:sldId id="273" r:id="rId15"/>
    <p:sldId id="274" r:id="rId16"/>
    <p:sldId id="261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4"/>
    <p:restoredTop sz="94726"/>
  </p:normalViewPr>
  <p:slideViewPr>
    <p:cSldViewPr>
      <p:cViewPr varScale="1">
        <p:scale>
          <a:sx n="91" d="100"/>
          <a:sy n="91" d="100"/>
        </p:scale>
        <p:origin x="342" y="84"/>
      </p:cViewPr>
      <p:guideLst>
        <p:guide orient="horz" pos="2159"/>
        <p:guide pos="2880"/>
        <p:guide orient="horz"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13A4B-B879-458B-A90A-FB51622DF04D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6BABF7-3B9D-4008-8999-CD741AE09F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7201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BABF7-3B9D-4008-8999-CD741AE09FD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170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BABF7-3B9D-4008-8999-CD741AE09FD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1705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BABF7-3B9D-4008-8999-CD741AE09FD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170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BABF7-3B9D-4008-8999-CD741AE09FD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170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BABF7-3B9D-4008-8999-CD741AE09FD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363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BABF7-3B9D-4008-8999-CD741AE09FD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170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BABF7-3B9D-4008-8999-CD741AE09FD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1705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6BABF7-3B9D-4008-8999-CD741AE09FD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170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C58797-F95E-445B-B9A7-F9ECEFA61841}" type="datetimeFigureOut">
              <a:rPr lang="ko-KR" altLang="en-US" smtClean="0"/>
              <a:t>2018-11-29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A68F1-4071-4F20-8B73-E97D3A95625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.wsu.ac.kr/index_new.jsp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ctrTitle"/>
          </p:nvPr>
        </p:nvSpPr>
        <p:spPr>
          <a:xfrm>
            <a:off x="2411760" y="2348880"/>
            <a:ext cx="4392488" cy="1899642"/>
          </a:xfrm>
        </p:spPr>
        <p:txBody>
          <a:bodyPr/>
          <a:lstStyle/>
          <a:p>
            <a:r>
              <a:rPr lang="ko-KR" altLang="en-US" b="1" dirty="0" err="1" smtClean="0">
                <a:latin typeface="HY엽서M" pitchFamily="18" charset="-127"/>
                <a:ea typeface="HY엽서M" pitchFamily="18" charset="-127"/>
              </a:rPr>
              <a:t>공결신청방법</a:t>
            </a:r>
            <a:r>
              <a:rPr lang="en-US" altLang="ko-KR" dirty="0" smtClean="0">
                <a:latin typeface="HY엽서M" pitchFamily="18" charset="-127"/>
                <a:ea typeface="HY엽서M" pitchFamily="18" charset="-127"/>
              </a:rPr>
              <a:t/>
            </a:r>
            <a:br>
              <a:rPr lang="en-US" altLang="ko-KR" dirty="0" smtClean="0">
                <a:latin typeface="HY엽서M" pitchFamily="18" charset="-127"/>
                <a:ea typeface="HY엽서M" pitchFamily="18" charset="-127"/>
              </a:rPr>
            </a:br>
            <a:r>
              <a:rPr lang="en-US" altLang="ko-KR" sz="4000" dirty="0" smtClean="0">
                <a:latin typeface="HY엽서M" pitchFamily="18" charset="-127"/>
                <a:ea typeface="HY엽서M" pitchFamily="18" charset="-127"/>
              </a:rPr>
              <a:t>[</a:t>
            </a:r>
            <a:r>
              <a:rPr lang="ko-KR" altLang="en-US" sz="4000" dirty="0" smtClean="0">
                <a:latin typeface="HY엽서M" pitchFamily="18" charset="-127"/>
                <a:ea typeface="HY엽서M" pitchFamily="18" charset="-127"/>
              </a:rPr>
              <a:t>출석인정요청서</a:t>
            </a:r>
            <a:r>
              <a:rPr lang="en-US" altLang="ko-KR" sz="4000" dirty="0" smtClean="0">
                <a:latin typeface="HY엽서M" pitchFamily="18" charset="-127"/>
                <a:ea typeface="HY엽서M" pitchFamily="18" charset="-127"/>
              </a:rPr>
              <a:t>]</a:t>
            </a:r>
            <a:endParaRPr lang="ko-KR" altLang="en-US" sz="4000" dirty="0">
              <a:latin typeface="HY엽서M" pitchFamily="18" charset="-127"/>
              <a:ea typeface="HY엽서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199074"/>
            <a:ext cx="38884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000" u="sng" dirty="0" smtClean="0">
                <a:latin typeface="HY엽서M" pitchFamily="18" charset="-127"/>
                <a:ea typeface="HY엽서M" pitchFamily="18" charset="-127"/>
              </a:rPr>
              <a:t>목차</a:t>
            </a:r>
            <a:endParaRPr lang="ko-KR" altLang="en-US" sz="5000" u="sng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2204864"/>
            <a:ext cx="792088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ko-KR" altLang="en-US" sz="5000" dirty="0" err="1" smtClean="0">
                <a:latin typeface="HY엽서M" pitchFamily="18" charset="-127"/>
                <a:ea typeface="HY엽서M" pitchFamily="18" charset="-127"/>
              </a:rPr>
              <a:t>공결문</a:t>
            </a:r>
            <a:r>
              <a:rPr lang="ko-KR" altLang="en-US" sz="5000" dirty="0" smtClean="0">
                <a:latin typeface="HY엽서M" pitchFamily="18" charset="-127"/>
                <a:ea typeface="HY엽서M" pitchFamily="18" charset="-127"/>
              </a:rPr>
              <a:t> 작성 방법</a:t>
            </a:r>
            <a:endParaRPr lang="en-US" altLang="ko-KR" sz="5000" dirty="0" smtClean="0">
              <a:latin typeface="HY엽서M" pitchFamily="18" charset="-127"/>
              <a:ea typeface="HY엽서M" pitchFamily="18" charset="-127"/>
            </a:endParaRPr>
          </a:p>
          <a:p>
            <a:pPr marL="342900" indent="-342900" algn="ctr">
              <a:buAutoNum type="arabicPeriod"/>
            </a:pPr>
            <a:endParaRPr lang="en-US" altLang="ko-KR" sz="3000" dirty="0" smtClean="0">
              <a:latin typeface="HY엽서M" pitchFamily="18" charset="-127"/>
              <a:ea typeface="HY엽서M" pitchFamily="18" charset="-127"/>
            </a:endParaRPr>
          </a:p>
          <a:p>
            <a:pPr marL="342900" indent="-342900" algn="ctr">
              <a:buAutoNum type="arabicPeriod"/>
            </a:pPr>
            <a:r>
              <a:rPr lang="ko-KR" altLang="en-US" sz="5000" dirty="0" smtClean="0">
                <a:latin typeface="HY엽서M" pitchFamily="18" charset="-127"/>
                <a:ea typeface="HY엽서M" pitchFamily="18" charset="-127"/>
              </a:rPr>
              <a:t>근거서류 작성 방법</a:t>
            </a:r>
            <a:endParaRPr lang="en-US" altLang="ko-KR" sz="5000" dirty="0" smtClean="0">
              <a:latin typeface="HY엽서M" pitchFamily="18" charset="-127"/>
              <a:ea typeface="HY엽서M" pitchFamily="18" charset="-127"/>
            </a:endParaRPr>
          </a:p>
          <a:p>
            <a:pPr marL="342900" indent="-342900" algn="ctr">
              <a:buAutoNum type="arabicPeriod"/>
            </a:pPr>
            <a:endParaRPr lang="en-US" altLang="ko-KR" sz="3000" dirty="0" smtClean="0">
              <a:latin typeface="HY엽서M" pitchFamily="18" charset="-127"/>
              <a:ea typeface="HY엽서M" pitchFamily="18" charset="-127"/>
            </a:endParaRPr>
          </a:p>
          <a:p>
            <a:pPr marL="342900" indent="-342900" algn="ctr">
              <a:buAutoNum type="arabicPeriod"/>
            </a:pPr>
            <a:r>
              <a:rPr lang="ko-KR" altLang="en-US" sz="5000" dirty="0" err="1" smtClean="0">
                <a:latin typeface="HY엽서M" pitchFamily="18" charset="-127"/>
                <a:ea typeface="HY엽서M" pitchFamily="18" charset="-127"/>
              </a:rPr>
              <a:t>공결신청방</a:t>
            </a:r>
            <a:r>
              <a:rPr lang="ko-KR" altLang="en-US" sz="5000" dirty="0" err="1">
                <a:latin typeface="HY엽서M" pitchFamily="18" charset="-127"/>
                <a:ea typeface="HY엽서M" pitchFamily="18" charset="-127"/>
              </a:rPr>
              <a:t>법</a:t>
            </a:r>
            <a:endParaRPr lang="en-US" altLang="ko-KR" sz="5000" dirty="0" smtClean="0">
              <a:latin typeface="HY엽서M" pitchFamily="18" charset="-127"/>
              <a:ea typeface="HY엽서M" pitchFamily="18" charset="-127"/>
            </a:endParaRPr>
          </a:p>
          <a:p>
            <a:pPr marL="342900" indent="-342900" algn="ctr">
              <a:buAutoNum type="arabicPeriod"/>
            </a:pPr>
            <a:endParaRPr lang="ko-KR" altLang="en-US" sz="5000" dirty="0">
              <a:latin typeface="HY엽서M" pitchFamily="18" charset="-127"/>
              <a:ea typeface="HY엽서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50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km\Desktop\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3"/>
            <a:ext cx="4104456" cy="554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km\Desktop\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387" y="1233264"/>
            <a:ext cx="3725061" cy="507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332656"/>
            <a:ext cx="87849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 err="1">
                <a:latin typeface="HY엽서M" pitchFamily="18" charset="-127"/>
                <a:ea typeface="HY엽서M" pitchFamily="18" charset="-127"/>
              </a:rPr>
              <a:t>공결문</a:t>
            </a:r>
            <a:r>
              <a:rPr lang="ko-KR" altLang="en-US" sz="3000" dirty="0">
                <a:latin typeface="HY엽서M" pitchFamily="18" charset="-127"/>
                <a:ea typeface="HY엽서M" pitchFamily="18" charset="-127"/>
              </a:rPr>
              <a:t> 작성 </a:t>
            </a:r>
            <a:r>
              <a:rPr lang="ko-KR" altLang="en-US" sz="3000" dirty="0" smtClean="0">
                <a:latin typeface="HY엽서M" pitchFamily="18" charset="-127"/>
                <a:ea typeface="HY엽서M" pitchFamily="18" charset="-127"/>
              </a:rPr>
              <a:t>방법</a:t>
            </a:r>
            <a:endParaRPr lang="en-US" altLang="ko-KR" sz="3000" dirty="0">
              <a:latin typeface="HY엽서M" pitchFamily="18" charset="-127"/>
              <a:ea typeface="HY엽서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625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km\Desktop\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24044"/>
            <a:ext cx="3539312" cy="515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55976" y="1988840"/>
            <a:ext cx="46085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 smtClean="0"/>
              <a:t>작성 후 </a:t>
            </a:r>
            <a:endParaRPr lang="en-US" altLang="ko-KR" sz="3000" dirty="0" smtClean="0"/>
          </a:p>
          <a:p>
            <a:pPr algn="ctr"/>
            <a:r>
              <a:rPr lang="ko-KR" altLang="en-US" sz="3000" dirty="0" smtClean="0"/>
              <a:t>인쇄한 다음에</a:t>
            </a:r>
            <a:endParaRPr lang="en-US" altLang="ko-KR" sz="3000" dirty="0" smtClean="0"/>
          </a:p>
          <a:p>
            <a:pPr algn="ctr"/>
            <a:r>
              <a:rPr lang="ko-KR" altLang="en-US" sz="3000" dirty="0" smtClean="0"/>
              <a:t> </a:t>
            </a:r>
            <a:r>
              <a:rPr lang="ko-KR" altLang="en-US" sz="3000" b="1" u="sng" dirty="0" smtClean="0">
                <a:solidFill>
                  <a:srgbClr val="FF0000"/>
                </a:solidFill>
              </a:rPr>
              <a:t>학과사무실</a:t>
            </a:r>
            <a:r>
              <a:rPr lang="ko-KR" altLang="en-US" sz="3000" dirty="0" smtClean="0"/>
              <a:t>로 오셔서</a:t>
            </a:r>
            <a:endParaRPr lang="en-US" altLang="ko-KR" sz="3000" dirty="0" smtClean="0"/>
          </a:p>
          <a:p>
            <a:pPr algn="ctr"/>
            <a:r>
              <a:rPr lang="ko-KR" altLang="en-US" sz="3000" dirty="0" smtClean="0"/>
              <a:t> 검사 및 도장 </a:t>
            </a:r>
            <a:endParaRPr lang="en-US" altLang="ko-KR" sz="3000" dirty="0" smtClean="0"/>
          </a:p>
          <a:p>
            <a:pPr algn="ctr"/>
            <a:r>
              <a:rPr lang="ko-KR" altLang="en-US" sz="3000" dirty="0" smtClean="0"/>
              <a:t>받아 </a:t>
            </a:r>
            <a:endParaRPr lang="en-US" altLang="ko-KR" sz="3000" dirty="0" smtClean="0"/>
          </a:p>
          <a:p>
            <a:pPr algn="ctr"/>
            <a:r>
              <a:rPr lang="ko-KR" altLang="en-US" sz="3000" dirty="0" smtClean="0"/>
              <a:t>꼭 </a:t>
            </a:r>
            <a:r>
              <a:rPr lang="en-US" altLang="ko-KR" sz="3000" dirty="0" smtClean="0">
                <a:solidFill>
                  <a:srgbClr val="FF0000"/>
                </a:solidFill>
              </a:rPr>
              <a:t>PDF</a:t>
            </a:r>
            <a:r>
              <a:rPr lang="ko-KR" altLang="en-US" sz="3000" dirty="0" smtClean="0">
                <a:solidFill>
                  <a:srgbClr val="FF0000"/>
                </a:solidFill>
              </a:rPr>
              <a:t>파일</a:t>
            </a:r>
            <a:r>
              <a:rPr lang="ko-KR" altLang="en-US" sz="3000" dirty="0" smtClean="0"/>
              <a:t>로</a:t>
            </a:r>
            <a:endParaRPr lang="en-US" altLang="ko-KR" sz="3000" dirty="0" smtClean="0"/>
          </a:p>
          <a:p>
            <a:pPr algn="ctr"/>
            <a:r>
              <a:rPr lang="ko-KR" altLang="en-US" sz="3000" dirty="0" smtClean="0"/>
              <a:t> 전환해주세요</a:t>
            </a:r>
            <a:endParaRPr lang="ko-KR" altLang="en-US" sz="3000" dirty="0"/>
          </a:p>
        </p:txBody>
      </p:sp>
    </p:spTree>
    <p:extLst>
      <p:ext uri="{BB962C8B-B14F-4D97-AF65-F5344CB8AC3E}">
        <p14:creationId xmlns:p14="http://schemas.microsoft.com/office/powerpoint/2010/main" val="374553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2204864"/>
            <a:ext cx="56166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dirty="0" smtClean="0">
                <a:latin typeface="HY엽서M" pitchFamily="18" charset="-127"/>
                <a:ea typeface="HY엽서M" pitchFamily="18" charset="-127"/>
              </a:rPr>
              <a:t>각 항목마다 </a:t>
            </a:r>
            <a:endParaRPr lang="en-US" altLang="ko-KR" sz="5000" dirty="0" smtClean="0">
              <a:latin typeface="HY엽서M" pitchFamily="18" charset="-127"/>
              <a:ea typeface="HY엽서M" pitchFamily="18" charset="-127"/>
            </a:endParaRPr>
          </a:p>
          <a:p>
            <a:pPr algn="ctr"/>
            <a:r>
              <a:rPr lang="ko-KR" altLang="en-US" sz="5000" dirty="0" smtClean="0">
                <a:latin typeface="HY엽서M" pitchFamily="18" charset="-127"/>
                <a:ea typeface="HY엽서M" pitchFamily="18" charset="-127"/>
              </a:rPr>
              <a:t>요구하는 </a:t>
            </a:r>
            <a:endParaRPr lang="en-US" altLang="ko-KR" sz="5000" dirty="0" smtClean="0">
              <a:latin typeface="HY엽서M" pitchFamily="18" charset="-127"/>
              <a:ea typeface="HY엽서M" pitchFamily="18" charset="-127"/>
            </a:endParaRPr>
          </a:p>
          <a:p>
            <a:pPr algn="ctr"/>
            <a:r>
              <a:rPr lang="ko-KR" altLang="en-US" sz="5000" dirty="0" smtClean="0">
                <a:latin typeface="HY엽서M" pitchFamily="18" charset="-127"/>
                <a:ea typeface="HY엽서M" pitchFamily="18" charset="-127"/>
              </a:rPr>
              <a:t>근</a:t>
            </a:r>
            <a:r>
              <a:rPr lang="ko-KR" altLang="en-US" sz="5000" dirty="0">
                <a:latin typeface="HY엽서M" pitchFamily="18" charset="-127"/>
                <a:ea typeface="HY엽서M" pitchFamily="18" charset="-127"/>
              </a:rPr>
              <a:t>거</a:t>
            </a:r>
            <a:r>
              <a:rPr lang="ko-KR" altLang="en-US" sz="5000" dirty="0" smtClean="0">
                <a:latin typeface="HY엽서M" pitchFamily="18" charset="-127"/>
                <a:ea typeface="HY엽서M" pitchFamily="18" charset="-127"/>
              </a:rPr>
              <a:t>서류 </a:t>
            </a:r>
            <a:endParaRPr lang="en-US" altLang="ko-KR" sz="5000" dirty="0" smtClean="0">
              <a:latin typeface="HY엽서M" pitchFamily="18" charset="-127"/>
              <a:ea typeface="HY엽서M" pitchFamily="18" charset="-127"/>
            </a:endParaRPr>
          </a:p>
          <a:p>
            <a:pPr algn="ctr"/>
            <a:r>
              <a:rPr lang="en-US" altLang="ko-KR" sz="5000" dirty="0" smtClean="0">
                <a:latin typeface="HY엽서M" pitchFamily="18" charset="-127"/>
                <a:ea typeface="HY엽서M" pitchFamily="18" charset="-127"/>
              </a:rPr>
              <a:t>PDF</a:t>
            </a:r>
            <a:r>
              <a:rPr lang="ko-KR" altLang="en-US" sz="5000" dirty="0" smtClean="0">
                <a:latin typeface="HY엽서M" pitchFamily="18" charset="-127"/>
                <a:ea typeface="HY엽서M" pitchFamily="18" charset="-127"/>
              </a:rPr>
              <a:t>파일로 변환 </a:t>
            </a:r>
            <a:r>
              <a:rPr lang="en-US" altLang="ko-KR" sz="5000" dirty="0" smtClean="0">
                <a:latin typeface="HY엽서M" pitchFamily="18" charset="-127"/>
                <a:ea typeface="HY엽서M" pitchFamily="18" charset="-127"/>
              </a:rPr>
              <a:t>!</a:t>
            </a:r>
            <a:endParaRPr lang="ko-KR" altLang="en-US" sz="5000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23528" y="332656"/>
            <a:ext cx="351891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3000" dirty="0">
                <a:latin typeface="HY엽서M" pitchFamily="18" charset="-127"/>
                <a:ea typeface="HY엽서M" pitchFamily="18" charset="-127"/>
              </a:rPr>
              <a:t>근거서류 작성 방법</a:t>
            </a:r>
            <a:endParaRPr lang="en-US" altLang="ko-KR" sz="3000" dirty="0">
              <a:latin typeface="HY엽서M" pitchFamily="18" charset="-127"/>
              <a:ea typeface="HY엽서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8309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엽서M" pitchFamily="18" charset="-127"/>
                <a:ea typeface="HY엽서M" pitchFamily="18" charset="-127"/>
              </a:rPr>
              <a:t>PDF</a:t>
            </a:r>
            <a:r>
              <a:rPr lang="ko-KR" altLang="en-US" sz="3200" dirty="0" smtClean="0">
                <a:latin typeface="HY엽서M" pitchFamily="18" charset="-127"/>
                <a:ea typeface="HY엽서M" pitchFamily="18" charset="-127"/>
              </a:rPr>
              <a:t>파일의 예시</a:t>
            </a:r>
            <a:endParaRPr lang="ko-KR" altLang="en-US" sz="3200" dirty="0">
              <a:latin typeface="HY엽서M" pitchFamily="18" charset="-127"/>
              <a:ea typeface="HY엽서M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742" y="1628800"/>
            <a:ext cx="3159113" cy="443539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803" y="1844824"/>
            <a:ext cx="2803569" cy="42193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95736" y="1320004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 smtClean="0"/>
              <a:t>옳은예시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54849" y="1320004"/>
            <a:ext cx="21694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 smtClean="0"/>
              <a:t>잘못된예시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반려됨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11558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2979529"/>
            <a:ext cx="56166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000" b="1" dirty="0" err="1">
                <a:latin typeface="HY엽서M" pitchFamily="18" charset="-127"/>
                <a:ea typeface="HY엽서M" pitchFamily="18" charset="-127"/>
              </a:rPr>
              <a:t>공결신청방법</a:t>
            </a:r>
            <a:endParaRPr lang="ko-KR" altLang="en-US" sz="7000" dirty="0">
              <a:latin typeface="HY엽서M" pitchFamily="18" charset="-127"/>
              <a:ea typeface="HY엽서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250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35474" y="260648"/>
            <a:ext cx="67847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1. </a:t>
            </a:r>
            <a:r>
              <a:rPr lang="ko-KR" altLang="en-US" sz="3000" b="1" dirty="0" smtClean="0">
                <a:latin typeface="HY엽서M" pitchFamily="18" charset="-127"/>
                <a:ea typeface="HY엽서M" pitchFamily="18" charset="-127"/>
              </a:rPr>
              <a:t>대학정보시스템 로그인 하기 </a:t>
            </a:r>
            <a:endParaRPr lang="ko-KR" altLang="en-US" sz="3000" b="1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47664" y="1340768"/>
            <a:ext cx="6048672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대학정보시스템 주소 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: </a:t>
            </a:r>
            <a:r>
              <a:rPr lang="fr-FR" altLang="ko-KR" dirty="0">
                <a:hlinkClick r:id="rId3"/>
              </a:rPr>
              <a:t>https://info.wsu.ac.kr/index_new.jsp</a:t>
            </a:r>
            <a:endParaRPr lang="fr-FR" altLang="ko-KR" dirty="0"/>
          </a:p>
          <a:p>
            <a:pPr algn="ctr"/>
            <a:endParaRPr lang="en-US" altLang="ko-KR" dirty="0"/>
          </a:p>
          <a:p>
            <a:pPr algn="ctr"/>
            <a:r>
              <a:rPr lang="en-US" altLang="ko-KR" sz="1500" dirty="0" smtClean="0"/>
              <a:t>Internet Explorer </a:t>
            </a:r>
            <a:r>
              <a:rPr lang="ko-KR" altLang="en-US" sz="1500" dirty="0" smtClean="0"/>
              <a:t>사용 권장</a:t>
            </a:r>
            <a:endParaRPr lang="en-US" altLang="ko-KR" sz="1500" dirty="0" smtClean="0"/>
          </a:p>
        </p:txBody>
      </p:sp>
      <p:grpSp>
        <p:nvGrpSpPr>
          <p:cNvPr id="14" name="그룹 13"/>
          <p:cNvGrpSpPr/>
          <p:nvPr/>
        </p:nvGrpSpPr>
        <p:grpSpPr>
          <a:xfrm>
            <a:off x="235474" y="2564904"/>
            <a:ext cx="8657006" cy="3570515"/>
            <a:chOff x="235474" y="2564904"/>
            <a:chExt cx="8657006" cy="3570515"/>
          </a:xfrm>
        </p:grpSpPr>
        <p:sp>
          <p:nvSpPr>
            <p:cNvPr id="5" name="직사각형 4"/>
            <p:cNvSpPr/>
            <p:nvPr/>
          </p:nvSpPr>
          <p:spPr>
            <a:xfrm>
              <a:off x="5796136" y="2996952"/>
              <a:ext cx="2304256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6649" b="4962"/>
            <a:stretch/>
          </p:blipFill>
          <p:spPr>
            <a:xfrm>
              <a:off x="235474" y="2564904"/>
              <a:ext cx="8636000" cy="3570515"/>
            </a:xfrm>
            <a:prstGeom prst="rect">
              <a:avLst/>
            </a:prstGeom>
          </p:spPr>
        </p:pic>
        <p:sp>
          <p:nvSpPr>
            <p:cNvPr id="10" name="직사각형 9"/>
            <p:cNvSpPr/>
            <p:nvPr/>
          </p:nvSpPr>
          <p:spPr>
            <a:xfrm>
              <a:off x="5792124" y="3933056"/>
              <a:ext cx="2452284" cy="792088"/>
            </a:xfrm>
            <a:prstGeom prst="rect">
              <a:avLst/>
            </a:prstGeom>
            <a:noFill/>
            <a:ln w="635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 flipV="1">
              <a:off x="7524328" y="3427413"/>
              <a:ext cx="576064" cy="50564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7956376" y="2852936"/>
              <a:ext cx="93610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000" dirty="0" smtClean="0">
                  <a:latin typeface="HY엽서M" pitchFamily="18" charset="-127"/>
                  <a:ea typeface="HY엽서M" pitchFamily="18" charset="-127"/>
                </a:rPr>
                <a:t>①</a:t>
              </a:r>
              <a:endParaRPr lang="ko-KR" altLang="en-US" sz="4000" dirty="0">
                <a:latin typeface="HY엽서M" pitchFamily="18" charset="-127"/>
                <a:ea typeface="HY엽서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66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6" t="18397" r="476" b="520"/>
          <a:stretch/>
        </p:blipFill>
        <p:spPr>
          <a:xfrm>
            <a:off x="323528" y="1484784"/>
            <a:ext cx="8424428" cy="47153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474" y="116632"/>
            <a:ext cx="64967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2. </a:t>
            </a:r>
            <a:r>
              <a:rPr lang="ko-KR" altLang="en-US" sz="2500" b="1" dirty="0" smtClean="0">
                <a:latin typeface="HY엽서M" pitchFamily="18" charset="-127"/>
                <a:ea typeface="HY엽서M" pitchFamily="18" charset="-127"/>
              </a:rPr>
              <a:t>학사관리 </a:t>
            </a:r>
            <a:r>
              <a:rPr lang="en-US" altLang="ko-KR" sz="2500" b="1" dirty="0">
                <a:latin typeface="HY엽서M" pitchFamily="18" charset="-127"/>
                <a:ea typeface="HY엽서M" pitchFamily="18" charset="-127"/>
              </a:rPr>
              <a:t>→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 </a:t>
            </a:r>
            <a:r>
              <a:rPr lang="ko-KR" altLang="en-US" sz="2500" b="1" dirty="0" smtClean="0">
                <a:latin typeface="HY엽서M" pitchFamily="18" charset="-127"/>
                <a:ea typeface="HY엽서M" pitchFamily="18" charset="-127"/>
              </a:rPr>
              <a:t>교과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/</a:t>
            </a:r>
            <a:r>
              <a:rPr lang="ko-KR" altLang="en-US" sz="2500" b="1" dirty="0" smtClean="0">
                <a:latin typeface="HY엽서M" pitchFamily="18" charset="-127"/>
                <a:ea typeface="HY엽서M" pitchFamily="18" charset="-127"/>
              </a:rPr>
              <a:t>수업 </a:t>
            </a:r>
            <a:r>
              <a:rPr lang="en-US" altLang="ko-KR" sz="2500" b="1" dirty="0">
                <a:latin typeface="HY엽서M" pitchFamily="18" charset="-127"/>
                <a:ea typeface="HY엽서M" pitchFamily="18" charset="-127"/>
              </a:rPr>
              <a:t> </a:t>
            </a:r>
            <a:r>
              <a:rPr lang="ko-KR" altLang="en-US" sz="2500" b="1" dirty="0">
                <a:latin typeface="HY엽서M" pitchFamily="18" charset="-127"/>
                <a:ea typeface="HY엽서M" pitchFamily="18" charset="-127"/>
              </a:rPr>
              <a:t> </a:t>
            </a:r>
            <a:r>
              <a:rPr lang="en-US" altLang="ko-KR" sz="2500" b="1" dirty="0">
                <a:latin typeface="HY엽서M" pitchFamily="18" charset="-127"/>
                <a:ea typeface="HY엽서M" pitchFamily="18" charset="-127"/>
              </a:rPr>
              <a:t>→ 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 </a:t>
            </a:r>
            <a:r>
              <a:rPr lang="ko-KR" altLang="en-US" sz="2500" b="1" dirty="0" smtClean="0">
                <a:latin typeface="HY엽서M" pitchFamily="18" charset="-127"/>
                <a:ea typeface="HY엽서M" pitchFamily="18" charset="-127"/>
              </a:rPr>
              <a:t>수강관리</a:t>
            </a:r>
            <a:endParaRPr lang="en-US" altLang="ko-KR" sz="2500" b="1" dirty="0" smtClean="0"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2500" b="1" dirty="0" smtClean="0">
                <a:latin typeface="HY엽서M" pitchFamily="18" charset="-127"/>
                <a:ea typeface="HY엽서M" pitchFamily="18" charset="-127"/>
              </a:rPr>
              <a:t> </a:t>
            </a:r>
            <a:r>
              <a:rPr lang="en-US" altLang="ko-KR" sz="2500" b="1" dirty="0">
                <a:latin typeface="HY엽서M" pitchFamily="18" charset="-127"/>
                <a:ea typeface="HY엽서M" pitchFamily="18" charset="-127"/>
              </a:rPr>
              <a:t> 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  </a:t>
            </a:r>
            <a:r>
              <a:rPr lang="ko-KR" altLang="en-US" sz="2500" b="1" dirty="0">
                <a:latin typeface="HY엽서M" pitchFamily="18" charset="-127"/>
                <a:ea typeface="HY엽서M" pitchFamily="18" charset="-127"/>
              </a:rPr>
              <a:t> </a:t>
            </a:r>
            <a:r>
              <a:rPr lang="en-US" altLang="ko-KR" sz="2500" b="1" dirty="0">
                <a:latin typeface="HY엽서M" pitchFamily="18" charset="-127"/>
                <a:ea typeface="HY엽서M" pitchFamily="18" charset="-127"/>
              </a:rPr>
              <a:t>→ 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 </a:t>
            </a:r>
            <a:r>
              <a:rPr lang="ko-KR" altLang="en-US" sz="2500" b="1" dirty="0" err="1" smtClean="0">
                <a:latin typeface="HY엽서M" pitchFamily="18" charset="-127"/>
                <a:ea typeface="HY엽서M" pitchFamily="18" charset="-127"/>
              </a:rPr>
              <a:t>공결신청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(</a:t>
            </a:r>
            <a:r>
              <a:rPr lang="ko-KR" altLang="en-US" sz="2500" b="1" dirty="0" smtClean="0">
                <a:latin typeface="HY엽서M" pitchFamily="18" charset="-127"/>
                <a:ea typeface="HY엽서M" pitchFamily="18" charset="-127"/>
              </a:rPr>
              <a:t>학생용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) </a:t>
            </a:r>
            <a:r>
              <a:rPr lang="ko-KR" altLang="en-US" sz="2500" b="1" dirty="0" smtClean="0">
                <a:latin typeface="HY엽서M" pitchFamily="18" charset="-127"/>
                <a:ea typeface="HY엽서M" pitchFamily="18" charset="-127"/>
              </a:rPr>
              <a:t>순서로 클릭하기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  </a:t>
            </a:r>
            <a:endParaRPr lang="ko-KR" altLang="en-US" sz="2500" b="1" dirty="0">
              <a:latin typeface="HY엽서M" pitchFamily="18" charset="-127"/>
              <a:ea typeface="HY엽서M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2195736" y="1340768"/>
            <a:ext cx="809651" cy="864096"/>
            <a:chOff x="5586151" y="2766074"/>
            <a:chExt cx="2480137" cy="2285348"/>
          </a:xfrm>
        </p:grpSpPr>
        <p:sp>
          <p:nvSpPr>
            <p:cNvPr id="10" name="직사각형 9"/>
            <p:cNvSpPr/>
            <p:nvPr/>
          </p:nvSpPr>
          <p:spPr>
            <a:xfrm>
              <a:off x="5586151" y="4099193"/>
              <a:ext cx="2370222" cy="952229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 flipV="1">
              <a:off x="6909608" y="3527856"/>
              <a:ext cx="576066" cy="50564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7130184" y="2766074"/>
              <a:ext cx="936104" cy="1058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HY엽서M" pitchFamily="18" charset="-127"/>
                  <a:ea typeface="HY엽서M" pitchFamily="18" charset="-127"/>
                </a:rPr>
                <a:t>①</a:t>
              </a:r>
              <a:endParaRPr lang="ko-KR" altLang="en-US" sz="20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1635018" y="2204864"/>
            <a:ext cx="650289" cy="792089"/>
            <a:chOff x="5732726" y="4080915"/>
            <a:chExt cx="1991977" cy="2094903"/>
          </a:xfrm>
        </p:grpSpPr>
        <p:sp>
          <p:nvSpPr>
            <p:cNvPr id="18" name="직사각형 17"/>
            <p:cNvSpPr/>
            <p:nvPr/>
          </p:nvSpPr>
          <p:spPr>
            <a:xfrm>
              <a:off x="5732726" y="4080915"/>
              <a:ext cx="1938178" cy="761785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" name="직선 연결선 18"/>
            <p:cNvCxnSpPr/>
            <p:nvPr/>
          </p:nvCxnSpPr>
          <p:spPr>
            <a:xfrm flipH="1" flipV="1">
              <a:off x="6701818" y="4842702"/>
              <a:ext cx="411252" cy="57133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6788599" y="5117614"/>
              <a:ext cx="936104" cy="10582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HY엽서M" pitchFamily="18" charset="-127"/>
                  <a:ea typeface="HY엽서M" pitchFamily="18" charset="-127"/>
                </a:rPr>
                <a:t>②</a:t>
              </a:r>
              <a:endParaRPr lang="ko-KR" altLang="en-US" sz="20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467544" y="3068960"/>
            <a:ext cx="1152128" cy="400110"/>
            <a:chOff x="5732726" y="3890474"/>
            <a:chExt cx="3529218" cy="1058205"/>
          </a:xfrm>
        </p:grpSpPr>
        <p:sp>
          <p:nvSpPr>
            <p:cNvPr id="22" name="직사각형 21"/>
            <p:cNvSpPr/>
            <p:nvPr/>
          </p:nvSpPr>
          <p:spPr>
            <a:xfrm>
              <a:off x="5732726" y="4080915"/>
              <a:ext cx="1938178" cy="761785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/>
            <p:cNvCxnSpPr/>
            <p:nvPr/>
          </p:nvCxnSpPr>
          <p:spPr>
            <a:xfrm flipH="1">
              <a:off x="7747814" y="4461816"/>
              <a:ext cx="85240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8325840" y="3890474"/>
              <a:ext cx="936104" cy="1058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HY엽서M" pitchFamily="18" charset="-127"/>
                  <a:ea typeface="HY엽서M" pitchFamily="18" charset="-127"/>
                </a:rPr>
                <a:t>③</a:t>
              </a:r>
              <a:endParaRPr lang="ko-KR" altLang="en-US" sz="20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619944" y="3933056"/>
            <a:ext cx="1521347" cy="400110"/>
            <a:chOff x="5732726" y="3890474"/>
            <a:chExt cx="4660217" cy="1058205"/>
          </a:xfrm>
        </p:grpSpPr>
        <p:sp>
          <p:nvSpPr>
            <p:cNvPr id="30" name="직사각형 29"/>
            <p:cNvSpPr/>
            <p:nvPr/>
          </p:nvSpPr>
          <p:spPr>
            <a:xfrm>
              <a:off x="5732726" y="4271365"/>
              <a:ext cx="3062383" cy="529103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1" name="직선 연결선 30"/>
            <p:cNvCxnSpPr/>
            <p:nvPr/>
          </p:nvCxnSpPr>
          <p:spPr>
            <a:xfrm flipH="1">
              <a:off x="8842117" y="4569004"/>
              <a:ext cx="85240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9456839" y="3890474"/>
              <a:ext cx="936104" cy="1058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HY엽서M" pitchFamily="18" charset="-127"/>
                  <a:ea typeface="HY엽서M" pitchFamily="18" charset="-127"/>
                </a:rPr>
                <a:t>④</a:t>
              </a:r>
              <a:endParaRPr lang="ko-KR" altLang="en-US" sz="20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186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796136" y="2996952"/>
            <a:ext cx="230425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C:\Users\kkm\Desktop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8013700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35474" y="114017"/>
            <a:ext cx="67847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3. </a:t>
            </a:r>
            <a:r>
              <a:rPr lang="ko-KR" altLang="en-US" sz="3000" b="1" dirty="0" smtClean="0">
                <a:latin typeface="HY엽서M" pitchFamily="18" charset="-127"/>
                <a:ea typeface="HY엽서M" pitchFamily="18" charset="-127"/>
              </a:rPr>
              <a:t>수강과목 선택 </a:t>
            </a:r>
            <a:endParaRPr lang="en-US" altLang="ko-KR" sz="3000" b="1" dirty="0">
              <a:latin typeface="HY엽서M" pitchFamily="18" charset="-127"/>
              <a:ea typeface="HY엽서M" pitchFamily="18" charset="-127"/>
            </a:endParaRPr>
          </a:p>
          <a:p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    : </a:t>
            </a:r>
            <a:r>
              <a:rPr lang="ko-KR" altLang="en-US" sz="2500" b="1" dirty="0" smtClean="0">
                <a:latin typeface="HY엽서M" pitchFamily="18" charset="-127"/>
                <a:ea typeface="HY엽서M" pitchFamily="18" charset="-127"/>
              </a:rPr>
              <a:t>수강하지 못한 과목을 선택하세요</a:t>
            </a:r>
            <a:r>
              <a:rPr lang="en-US" altLang="ko-KR" sz="2500" b="1" dirty="0" smtClean="0">
                <a:latin typeface="HY엽서M" pitchFamily="18" charset="-127"/>
                <a:ea typeface="HY엽서M" pitchFamily="18" charset="-127"/>
              </a:rPr>
              <a:t>.</a:t>
            </a:r>
            <a:endParaRPr lang="ko-KR" altLang="en-US" sz="2500" b="1" dirty="0">
              <a:latin typeface="HY엽서M" pitchFamily="18" charset="-127"/>
              <a:ea typeface="HY엽서M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860037" y="2492895"/>
            <a:ext cx="3596234" cy="1157065"/>
            <a:chOff x="5732726" y="4271365"/>
            <a:chExt cx="3062383" cy="3060192"/>
          </a:xfrm>
        </p:grpSpPr>
        <p:sp>
          <p:nvSpPr>
            <p:cNvPr id="10" name="직사각형 9"/>
            <p:cNvSpPr/>
            <p:nvPr/>
          </p:nvSpPr>
          <p:spPr>
            <a:xfrm>
              <a:off x="5732726" y="4271365"/>
              <a:ext cx="3062383" cy="529103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1" name="직선 연결선 10"/>
            <p:cNvCxnSpPr/>
            <p:nvPr/>
          </p:nvCxnSpPr>
          <p:spPr>
            <a:xfrm flipH="1" flipV="1">
              <a:off x="6776673" y="4842705"/>
              <a:ext cx="118839" cy="133312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736317" y="6069850"/>
              <a:ext cx="468052" cy="1261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500" b="1" dirty="0" smtClean="0">
                  <a:latin typeface="HY엽서M" pitchFamily="18" charset="-127"/>
                  <a:ea typeface="HY엽서M" pitchFamily="18" charset="-127"/>
                </a:rPr>
                <a:t>①</a:t>
              </a:r>
              <a:endParaRPr lang="ko-KR" altLang="en-US" sz="25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802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km\Desktop\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90" y="1208112"/>
            <a:ext cx="796925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5796136" y="2996952"/>
            <a:ext cx="230425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5474" y="210706"/>
            <a:ext cx="67847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>
                <a:latin typeface="HY엽서M" pitchFamily="18" charset="-127"/>
                <a:ea typeface="HY엽서M" pitchFamily="18" charset="-127"/>
              </a:rPr>
              <a:t>4. ‘</a:t>
            </a:r>
            <a:r>
              <a:rPr lang="ko-KR" altLang="en-US" sz="3000" b="1" dirty="0">
                <a:latin typeface="HY엽서M" pitchFamily="18" charset="-127"/>
                <a:ea typeface="HY엽서M" pitchFamily="18" charset="-127"/>
              </a:rPr>
              <a:t>신규</a:t>
            </a:r>
            <a:r>
              <a:rPr lang="en-US" altLang="ko-KR" sz="3000" b="1" dirty="0">
                <a:latin typeface="HY엽서M" pitchFamily="18" charset="-127"/>
                <a:ea typeface="HY엽서M" pitchFamily="18" charset="-127"/>
              </a:rPr>
              <a:t>’ </a:t>
            </a:r>
            <a:r>
              <a:rPr lang="ko-KR" altLang="en-US" sz="3000" b="1" dirty="0">
                <a:latin typeface="HY엽서M" pitchFamily="18" charset="-127"/>
                <a:ea typeface="HY엽서M" pitchFamily="18" charset="-127"/>
              </a:rPr>
              <a:t>를 클릭하세요</a:t>
            </a:r>
            <a:endParaRPr lang="ko-KR" altLang="en-US" sz="2500" b="1" dirty="0">
              <a:latin typeface="HY엽서M" pitchFamily="18" charset="-127"/>
              <a:ea typeface="HY엽서M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7382398" y="2276872"/>
            <a:ext cx="501961" cy="1120190"/>
            <a:chOff x="7880643" y="3700030"/>
            <a:chExt cx="427446" cy="2962665"/>
          </a:xfrm>
        </p:grpSpPr>
        <p:sp>
          <p:nvSpPr>
            <p:cNvPr id="10" name="직사각형 9"/>
            <p:cNvSpPr/>
            <p:nvPr/>
          </p:nvSpPr>
          <p:spPr>
            <a:xfrm>
              <a:off x="7880643" y="3700030"/>
              <a:ext cx="304822" cy="529103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1" name="직선 연결선 10"/>
            <p:cNvCxnSpPr/>
            <p:nvPr/>
          </p:nvCxnSpPr>
          <p:spPr>
            <a:xfrm flipH="1" flipV="1">
              <a:off x="8037585" y="4320185"/>
              <a:ext cx="118839" cy="133312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8005038" y="5604489"/>
              <a:ext cx="303051" cy="1058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HY엽서M" pitchFamily="18" charset="-127"/>
                  <a:ea typeface="HY엽서M" pitchFamily="18" charset="-127"/>
                </a:rPr>
                <a:t>①</a:t>
              </a:r>
              <a:endParaRPr lang="ko-KR" altLang="en-US" sz="20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220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km\Desktop\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90" y="1208112"/>
            <a:ext cx="796925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35474" y="210706"/>
            <a:ext cx="67847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5. ‘</a:t>
            </a:r>
            <a:r>
              <a:rPr lang="ko-KR" altLang="en-US" sz="3000" b="1" dirty="0" err="1" smtClean="0">
                <a:latin typeface="HY엽서M" pitchFamily="18" charset="-127"/>
                <a:ea typeface="HY엽서M" pitchFamily="18" charset="-127"/>
              </a:rPr>
              <a:t>공결시작일자</a:t>
            </a:r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’ </a:t>
            </a:r>
            <a:r>
              <a:rPr lang="ko-KR" altLang="en-US" sz="3000" b="1" dirty="0">
                <a:latin typeface="HY엽서M" pitchFamily="18" charset="-127"/>
                <a:ea typeface="HY엽서M" pitchFamily="18" charset="-127"/>
              </a:rPr>
              <a:t>를 </a:t>
            </a:r>
            <a:r>
              <a:rPr lang="ko-KR" altLang="en-US" sz="3000" b="1" dirty="0" smtClean="0">
                <a:latin typeface="HY엽서M" pitchFamily="18" charset="-127"/>
                <a:ea typeface="HY엽서M" pitchFamily="18" charset="-127"/>
              </a:rPr>
              <a:t>선택하세요</a:t>
            </a:r>
            <a:endParaRPr lang="ko-KR" altLang="en-US" sz="2500" b="1" dirty="0">
              <a:latin typeface="HY엽서M" pitchFamily="18" charset="-127"/>
              <a:ea typeface="HY엽서M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2125820" y="4541058"/>
            <a:ext cx="1726097" cy="1064151"/>
            <a:chOff x="7880642" y="1414679"/>
            <a:chExt cx="1469862" cy="2814454"/>
          </a:xfrm>
        </p:grpSpPr>
        <p:sp>
          <p:nvSpPr>
            <p:cNvPr id="10" name="직사각형 9"/>
            <p:cNvSpPr/>
            <p:nvPr/>
          </p:nvSpPr>
          <p:spPr>
            <a:xfrm>
              <a:off x="7880642" y="3700030"/>
              <a:ext cx="1469862" cy="529103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1" name="직선 연결선 10"/>
            <p:cNvCxnSpPr/>
            <p:nvPr/>
          </p:nvCxnSpPr>
          <p:spPr>
            <a:xfrm flipH="1" flipV="1">
              <a:off x="8496733" y="2366909"/>
              <a:ext cx="118839" cy="133312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8311632" y="1414679"/>
              <a:ext cx="303051" cy="1058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HY엽서M" pitchFamily="18" charset="-127"/>
                  <a:ea typeface="HY엽서M" pitchFamily="18" charset="-127"/>
                </a:rPr>
                <a:t>①</a:t>
              </a:r>
              <a:endParaRPr lang="ko-KR" altLang="en-US" sz="20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28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kkm\Desktop\KakaoTalk_20180329_1651467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" y="1412776"/>
            <a:ext cx="795655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35474" y="325105"/>
            <a:ext cx="67847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>
                <a:latin typeface="HY엽서M" pitchFamily="18" charset="-127"/>
                <a:ea typeface="HY엽서M" pitchFamily="18" charset="-127"/>
              </a:rPr>
              <a:t>6</a:t>
            </a:r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. </a:t>
            </a:r>
            <a:r>
              <a:rPr lang="ko-KR" altLang="en-US" sz="3000" b="1" dirty="0" err="1" smtClean="0">
                <a:latin typeface="HY엽서M" pitchFamily="18" charset="-127"/>
                <a:ea typeface="HY엽서M" pitchFamily="18" charset="-127"/>
              </a:rPr>
              <a:t>공결사유를</a:t>
            </a:r>
            <a:r>
              <a:rPr lang="ko-KR" altLang="en-US" sz="3000" b="1" dirty="0" smtClean="0">
                <a:latin typeface="HY엽서M" pitchFamily="18" charset="-127"/>
                <a:ea typeface="HY엽서M" pitchFamily="18" charset="-127"/>
              </a:rPr>
              <a:t> 선택하세요</a:t>
            </a:r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.</a:t>
            </a:r>
          </a:p>
          <a:p>
            <a:r>
              <a:rPr lang="en-US" altLang="ko-KR" sz="3000" b="1" dirty="0">
                <a:latin typeface="HY엽서M" pitchFamily="18" charset="-127"/>
                <a:ea typeface="HY엽서M" pitchFamily="18" charset="-127"/>
              </a:rPr>
              <a:t> </a:t>
            </a:r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   </a:t>
            </a:r>
            <a:endParaRPr lang="ko-KR" altLang="en-US" sz="2500" b="1" dirty="0">
              <a:latin typeface="HY엽서M" pitchFamily="18" charset="-127"/>
              <a:ea typeface="HY엽서M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6228184" y="2924944"/>
            <a:ext cx="3744416" cy="971237"/>
            <a:chOff x="9101710" y="4271365"/>
            <a:chExt cx="3188568" cy="2568716"/>
          </a:xfrm>
        </p:grpSpPr>
        <p:sp>
          <p:nvSpPr>
            <p:cNvPr id="10" name="직사각형 9"/>
            <p:cNvSpPr/>
            <p:nvPr/>
          </p:nvSpPr>
          <p:spPr>
            <a:xfrm>
              <a:off x="9346976" y="4271365"/>
              <a:ext cx="1707607" cy="465364"/>
            </a:xfrm>
            <a:prstGeom prst="rect">
              <a:avLst/>
            </a:prstGeom>
            <a:noFill/>
            <a:ln w="4445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1" name="직선 연결선 10"/>
            <p:cNvCxnSpPr/>
            <p:nvPr/>
          </p:nvCxnSpPr>
          <p:spPr>
            <a:xfrm flipH="1" flipV="1">
              <a:off x="10081940" y="4736729"/>
              <a:ext cx="118839" cy="133312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9101710" y="5985378"/>
              <a:ext cx="3188568" cy="854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500" b="1" dirty="0" smtClean="0">
                  <a:latin typeface="HY엽서M" pitchFamily="18" charset="-127"/>
                  <a:ea typeface="HY엽서M" pitchFamily="18" charset="-127"/>
                </a:rPr>
                <a:t>다운받아 확인 후 선택하기</a:t>
              </a:r>
              <a:endParaRPr lang="ko-KR" altLang="en-US" sz="15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3779911" y="5589240"/>
            <a:ext cx="2952328" cy="1157065"/>
            <a:chOff x="5719856" y="4271365"/>
            <a:chExt cx="2514062" cy="3060192"/>
          </a:xfrm>
        </p:grpSpPr>
        <p:sp>
          <p:nvSpPr>
            <p:cNvPr id="14" name="직사각형 13"/>
            <p:cNvSpPr/>
            <p:nvPr/>
          </p:nvSpPr>
          <p:spPr>
            <a:xfrm>
              <a:off x="5719856" y="4271365"/>
              <a:ext cx="2514062" cy="529103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5" name="직선 연결선 14"/>
            <p:cNvCxnSpPr/>
            <p:nvPr/>
          </p:nvCxnSpPr>
          <p:spPr>
            <a:xfrm flipH="1" flipV="1">
              <a:off x="6776673" y="4842705"/>
              <a:ext cx="118839" cy="133312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6736317" y="6069850"/>
              <a:ext cx="468052" cy="1261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500" b="1" dirty="0" smtClean="0">
                  <a:latin typeface="HY엽서M" pitchFamily="18" charset="-127"/>
                  <a:ea typeface="HY엽서M" pitchFamily="18" charset="-127"/>
                </a:rPr>
                <a:t>①</a:t>
              </a:r>
              <a:endParaRPr lang="ko-KR" altLang="en-US" sz="25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132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64" y="1289296"/>
            <a:ext cx="8036384" cy="48760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474" y="325105"/>
            <a:ext cx="67847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>
                <a:latin typeface="HY엽서M" pitchFamily="18" charset="-127"/>
                <a:ea typeface="HY엽서M" pitchFamily="18" charset="-127"/>
              </a:rPr>
              <a:t>7</a:t>
            </a:r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. </a:t>
            </a:r>
            <a:r>
              <a:rPr lang="ko-KR" altLang="en-US" sz="3000" b="1" dirty="0" smtClean="0">
                <a:latin typeface="HY엽서M" pitchFamily="18" charset="-127"/>
                <a:ea typeface="HY엽서M" pitchFamily="18" charset="-127"/>
              </a:rPr>
              <a:t>신청서와 근거서류를 업로드 하세요</a:t>
            </a:r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.</a:t>
            </a:r>
            <a:endParaRPr lang="ko-KR" altLang="en-US" sz="2500" b="1" dirty="0">
              <a:latin typeface="HY엽서M" pitchFamily="18" charset="-127"/>
              <a:ea typeface="HY엽서M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5940152" y="3212976"/>
            <a:ext cx="1440161" cy="1224136"/>
            <a:chOff x="6884928" y="4917070"/>
            <a:chExt cx="1226376" cy="3419068"/>
          </a:xfrm>
        </p:grpSpPr>
        <p:sp>
          <p:nvSpPr>
            <p:cNvPr id="14" name="직사각형 13"/>
            <p:cNvSpPr/>
            <p:nvPr/>
          </p:nvSpPr>
          <p:spPr>
            <a:xfrm>
              <a:off x="7498099" y="7531651"/>
              <a:ext cx="275934" cy="804487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5" name="직선 연결선 14"/>
            <p:cNvCxnSpPr/>
            <p:nvPr/>
          </p:nvCxnSpPr>
          <p:spPr>
            <a:xfrm flipH="1" flipV="1">
              <a:off x="7469354" y="6198529"/>
              <a:ext cx="118839" cy="133312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6884928" y="4917070"/>
              <a:ext cx="1226376" cy="133243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500" b="1" smtClean="0">
                  <a:latin typeface="HY엽서M" pitchFamily="18" charset="-127"/>
                  <a:ea typeface="HY엽서M" pitchFamily="18" charset="-127"/>
                </a:rPr>
                <a:t>①첨부</a:t>
              </a:r>
              <a:endParaRPr lang="ko-KR" altLang="en-US" sz="25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4139951" y="4437113"/>
            <a:ext cx="1440161" cy="904164"/>
            <a:chOff x="7007566" y="7531651"/>
            <a:chExt cx="1226376" cy="2525370"/>
          </a:xfrm>
        </p:grpSpPr>
        <p:sp>
          <p:nvSpPr>
            <p:cNvPr id="18" name="직사각형 17"/>
            <p:cNvSpPr/>
            <p:nvPr/>
          </p:nvSpPr>
          <p:spPr>
            <a:xfrm>
              <a:off x="7467457" y="7531651"/>
              <a:ext cx="275934" cy="603362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" name="직선 연결선 18"/>
            <p:cNvCxnSpPr/>
            <p:nvPr/>
          </p:nvCxnSpPr>
          <p:spPr>
            <a:xfrm flipH="1" flipV="1">
              <a:off x="7591991" y="8135013"/>
              <a:ext cx="59418" cy="93087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7007566" y="8939496"/>
              <a:ext cx="1226376" cy="111752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latin typeface="HY엽서M" pitchFamily="18" charset="-127"/>
                  <a:ea typeface="HY엽서M" pitchFamily="18" charset="-127"/>
                </a:rPr>
                <a:t>②클릭</a:t>
              </a:r>
              <a:endParaRPr lang="ko-KR" altLang="en-US" sz="20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233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35474" y="325105"/>
            <a:ext cx="67847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7. ‘</a:t>
            </a:r>
            <a:r>
              <a:rPr lang="ko-KR" altLang="en-US" sz="3000" b="1" dirty="0" smtClean="0">
                <a:latin typeface="HY엽서M" pitchFamily="18" charset="-127"/>
                <a:ea typeface="HY엽서M" pitchFamily="18" charset="-127"/>
              </a:rPr>
              <a:t>저장</a:t>
            </a:r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’ </a:t>
            </a:r>
            <a:r>
              <a:rPr lang="ko-KR" altLang="en-US" sz="3000" b="1" dirty="0" smtClean="0">
                <a:latin typeface="HY엽서M" pitchFamily="18" charset="-127"/>
                <a:ea typeface="HY엽서M" pitchFamily="18" charset="-127"/>
              </a:rPr>
              <a:t>클릭하세요</a:t>
            </a:r>
            <a:r>
              <a:rPr lang="en-US" altLang="ko-KR" sz="3000" b="1" dirty="0" smtClean="0">
                <a:latin typeface="HY엽서M" pitchFamily="18" charset="-127"/>
                <a:ea typeface="HY엽서M" pitchFamily="18" charset="-127"/>
              </a:rPr>
              <a:t>.</a:t>
            </a:r>
            <a:endParaRPr lang="ko-KR" altLang="en-US" sz="2500" b="1" dirty="0">
              <a:latin typeface="HY엽서M" pitchFamily="18" charset="-127"/>
              <a:ea typeface="HY엽서M" pitchFamily="18" charset="-127"/>
            </a:endParaRPr>
          </a:p>
        </p:txBody>
      </p:sp>
      <p:pic>
        <p:nvPicPr>
          <p:cNvPr id="10244" name="Picture 4" descr="C:\Users\kkm\Desktop\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79565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그룹 18"/>
          <p:cNvGrpSpPr/>
          <p:nvPr/>
        </p:nvGrpSpPr>
        <p:grpSpPr>
          <a:xfrm>
            <a:off x="7812364" y="1484784"/>
            <a:ext cx="611753" cy="1224136"/>
            <a:chOff x="7252841" y="4917070"/>
            <a:chExt cx="520941" cy="3419068"/>
          </a:xfrm>
        </p:grpSpPr>
        <p:sp>
          <p:nvSpPr>
            <p:cNvPr id="20" name="직사각형 19"/>
            <p:cNvSpPr/>
            <p:nvPr/>
          </p:nvSpPr>
          <p:spPr>
            <a:xfrm>
              <a:off x="7436797" y="7531651"/>
              <a:ext cx="336985" cy="804487"/>
            </a:xfrm>
            <a:prstGeom prst="rect">
              <a:avLst/>
            </a:prstGeom>
            <a:noFill/>
            <a:ln w="444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1" name="직선 연결선 20"/>
            <p:cNvCxnSpPr/>
            <p:nvPr/>
          </p:nvCxnSpPr>
          <p:spPr>
            <a:xfrm flipH="1" flipV="1">
              <a:off x="7469354" y="6198529"/>
              <a:ext cx="118839" cy="133312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7252841" y="4917070"/>
              <a:ext cx="490550" cy="133243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2500" b="1" dirty="0" smtClean="0">
                  <a:latin typeface="HY엽서M" pitchFamily="18" charset="-127"/>
                  <a:ea typeface="HY엽서M" pitchFamily="18" charset="-127"/>
                </a:rPr>
                <a:t>①</a:t>
              </a:r>
              <a:endParaRPr lang="ko-KR" altLang="en-US" sz="2500" b="1" dirty="0">
                <a:latin typeface="HY엽서M" pitchFamily="18" charset="-127"/>
                <a:ea typeface="HY엽서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157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152</Words>
  <Application>Microsoft Office PowerPoint</Application>
  <PresentationFormat>화면 슬라이드 쇼(4:3)</PresentationFormat>
  <Paragraphs>60</Paragraphs>
  <Slides>16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0" baseType="lpstr">
      <vt:lpstr>HY엽서M</vt:lpstr>
      <vt:lpstr>맑은 고딕</vt:lpstr>
      <vt:lpstr>Arial</vt:lpstr>
      <vt:lpstr>Office 테마</vt:lpstr>
      <vt:lpstr>공결신청방법 [출석인정요청서]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김진희</dc:creator>
  <cp:lastModifiedBy>user</cp:lastModifiedBy>
  <cp:revision>29</cp:revision>
  <dcterms:created xsi:type="dcterms:W3CDTF">2017-09-09T13:27:51Z</dcterms:created>
  <dcterms:modified xsi:type="dcterms:W3CDTF">2018-11-29T05:42:49Z</dcterms:modified>
  <cp:version>0906.0100.01</cp:version>
</cp:coreProperties>
</file>